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91" d="100"/>
          <a:sy n="91" d="100"/>
        </p:scale>
        <p:origin x="160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Andr</a:t>
            </a:r>
            <a:r>
              <a:rPr lang="es-E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és</a:t>
            </a:r>
            <a:r>
              <a:rPr lang="es-E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September 10,2023</a:t>
            </a:r>
          </a:p>
        </p:txBody>
      </p:sp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1344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IBM Plex Mono Text</vt:lpstr>
      <vt:lpstr>Abadi</vt:lpstr>
      <vt:lpstr>Arial</vt:lpstr>
      <vt:lpstr>Calibri</vt:lpstr>
      <vt:lpstr>Calibri Light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Andres C V Garcia</cp:lastModifiedBy>
  <cp:revision>199</cp:revision>
  <dcterms:created xsi:type="dcterms:W3CDTF">2021-04-29T18:58:34Z</dcterms:created>
  <dcterms:modified xsi:type="dcterms:W3CDTF">2023-09-10T22:41:34Z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